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DC46-908A-4404-B973-49AD9583F8AD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EF44D-C55B-47CE-BC79-2C99B65EB7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DC46-908A-4404-B973-49AD9583F8AD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EF44D-C55B-47CE-BC79-2C99B65EB79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DC46-908A-4404-B973-49AD9583F8AD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EF44D-C55B-47CE-BC79-2C99B65EB7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DC46-908A-4404-B973-49AD9583F8AD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EF44D-C55B-47CE-BC79-2C99B65EB79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DC46-908A-4404-B973-49AD9583F8AD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EF44D-C55B-47CE-BC79-2C99B65EB7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DC46-908A-4404-B973-49AD9583F8AD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EF44D-C55B-47CE-BC79-2C99B65EB7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DC46-908A-4404-B973-49AD9583F8AD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EF44D-C55B-47CE-BC79-2C99B65EB7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DC46-908A-4404-B973-49AD9583F8AD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EF44D-C55B-47CE-BC79-2C99B65EB79B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DC46-908A-4404-B973-49AD9583F8AD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EF44D-C55B-47CE-BC79-2C99B65EB79B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DC46-908A-4404-B973-49AD9583F8AD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EF44D-C55B-47CE-BC79-2C99B65EB7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DC46-908A-4404-B973-49AD9583F8AD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EF44D-C55B-47CE-BC79-2C99B65EB79B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08F7DC46-908A-4404-B973-49AD9583F8AD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A1EF44D-C55B-47CE-BC79-2C99B65EB79B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mc:AlternateContent xmlns:mc="http://schemas.openxmlformats.org/markup-compatibility/2006" xmlns:p14="http://schemas.microsoft.com/office/powerpoint/2010/main">
    <mc:Choice Requires="p14">
      <p:transition spd="slow" p14:dur="4500">
        <p14:reveal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Что такое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Духовная поющая поэзия ?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41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2675467"/>
            <a:ext cx="8424935" cy="3450696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это метод  словесности,  позволяющий  выразить </a:t>
            </a:r>
            <a:r>
              <a:rPr lang="ru-RU" sz="2800" b="1" dirty="0"/>
              <a:t>внутренний мир человека </a:t>
            </a:r>
            <a:r>
              <a:rPr lang="ru-RU" sz="2800" b="1" dirty="0" smtClean="0"/>
              <a:t>с помощью художественного </a:t>
            </a:r>
            <a:r>
              <a:rPr lang="ru-RU" sz="2800" b="1" dirty="0"/>
              <a:t>подтекста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/>
              <a:t>Поэзия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85245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331640" y="2675467"/>
            <a:ext cx="7488831" cy="3450696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это</a:t>
            </a:r>
            <a:r>
              <a:rPr lang="ru-RU" sz="2800" dirty="0" smtClean="0"/>
              <a:t> </a:t>
            </a:r>
            <a:r>
              <a:rPr lang="ru-RU" sz="2800" b="1" dirty="0"/>
              <a:t>способ музыкального прочтения </a:t>
            </a:r>
            <a:r>
              <a:rPr lang="ru-RU" sz="2800" b="1" dirty="0" smtClean="0"/>
              <a:t>поэтического </a:t>
            </a:r>
            <a:r>
              <a:rPr lang="ru-RU" sz="2800" b="1" dirty="0"/>
              <a:t>произведения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/>
              <a:t>Поющая </a:t>
            </a:r>
            <a:r>
              <a:rPr lang="ru-RU" sz="5400" b="1" dirty="0"/>
              <a:t>поэзия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26624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3068959"/>
            <a:ext cx="8568952" cy="3057203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- </a:t>
            </a:r>
            <a:r>
              <a:rPr lang="ru-RU" sz="2800" b="1" dirty="0"/>
              <a:t>это </a:t>
            </a:r>
            <a:r>
              <a:rPr lang="ru-RU" sz="2800" b="1" dirty="0" smtClean="0"/>
              <a:t>музыкально-поэтическое искусство выражающее внутреннюю жизнь </a:t>
            </a:r>
            <a:r>
              <a:rPr lang="ru-RU" sz="2800" b="1" dirty="0"/>
              <a:t>человека в его </a:t>
            </a:r>
            <a:r>
              <a:rPr lang="ru-RU" sz="2800" b="1" dirty="0" smtClean="0"/>
              <a:t>познании Бога</a:t>
            </a:r>
            <a:endParaRPr lang="ru-RU" sz="28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252728"/>
          </a:xfrm>
        </p:spPr>
        <p:txBody>
          <a:bodyPr>
            <a:normAutofit/>
          </a:bodyPr>
          <a:lstStyle/>
          <a:p>
            <a:r>
              <a:rPr lang="ru-RU" sz="5400" b="1" dirty="0"/>
              <a:t>Духовная поющая поэзия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05134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675467"/>
            <a:ext cx="8640959" cy="3450696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Поток музыкально-поэтических произведений, </a:t>
            </a:r>
            <a:r>
              <a:rPr lang="ru-RU" sz="2800" b="1" dirty="0"/>
              <a:t>в которых, </a:t>
            </a:r>
            <a:r>
              <a:rPr lang="ru-RU" sz="2800" b="1" dirty="0" smtClean="0"/>
              <a:t>отсутствует </a:t>
            </a:r>
            <a:r>
              <a:rPr lang="ru-RU" sz="2800" b="1" dirty="0"/>
              <a:t>духовное (с православной точки зрения) содержание, либо пропагандируются </a:t>
            </a:r>
            <a:r>
              <a:rPr lang="ru-RU" sz="2800" b="1" dirty="0" smtClean="0"/>
              <a:t>псевдо духовные </a:t>
            </a:r>
            <a:r>
              <a:rPr lang="ru-RU" sz="2800" b="1" dirty="0"/>
              <a:t>ценности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«</a:t>
            </a:r>
            <a:r>
              <a:rPr lang="ru-RU" sz="5400" b="1" dirty="0" err="1" smtClean="0"/>
              <a:t>Неформат</a:t>
            </a:r>
            <a:r>
              <a:rPr lang="ru-RU" sz="5400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91023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Поток музыкально-поэтических </a:t>
            </a:r>
            <a:r>
              <a:rPr lang="ru-RU" b="1" dirty="0" smtClean="0"/>
              <a:t>произведений, основанных на формальном раскрытии духовных аспектов внутренней жизни человека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/>
              <a:t>«Формализм»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50232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57</TotalTime>
  <Words>80</Words>
  <Application>Microsoft Office PowerPoint</Application>
  <PresentationFormat>Экран (4:3)</PresentationFormat>
  <Paragraphs>11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Волна</vt:lpstr>
      <vt:lpstr>Что такое  Духовная поющая поэзия ?</vt:lpstr>
      <vt:lpstr>Поэзия</vt:lpstr>
      <vt:lpstr>Поющая поэзия</vt:lpstr>
      <vt:lpstr>Духовная поющая поэзия</vt:lpstr>
      <vt:lpstr>«Неформат»</vt:lpstr>
      <vt:lpstr>«Формализм»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такое  Духовная поющая поэзия ?</dc:title>
  <dc:creator>User</dc:creator>
  <cp:lastModifiedBy>User</cp:lastModifiedBy>
  <cp:revision>7</cp:revision>
  <dcterms:created xsi:type="dcterms:W3CDTF">2016-07-22T06:52:43Z</dcterms:created>
  <dcterms:modified xsi:type="dcterms:W3CDTF">2022-06-28T07:12:43Z</dcterms:modified>
</cp:coreProperties>
</file>